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63" r:id="rId2"/>
    <p:sldId id="257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1EDBB4-A2E3-E74F-83EA-B2AA5988F832}" v="7" dt="2023-08-24T14:53:55.1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3849"/>
  </p:normalViewPr>
  <p:slideViewPr>
    <p:cSldViewPr snapToGrid="0">
      <p:cViewPr varScale="1">
        <p:scale>
          <a:sx n="102" d="100"/>
          <a:sy n="102" d="100"/>
        </p:scale>
        <p:origin x="95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1A45D3-4EB9-F143-976D-164FD47C928F}" type="datetimeFigureOut">
              <a:rPr lang="en-US" smtClean="0"/>
              <a:t>8/24/23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BFEFED-2E25-084F-9A56-89D5351EB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019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BFEFED-2E25-084F-9A56-89D5351EBDE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239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BFEFED-2E25-084F-9A56-89D5351EBDE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517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71E16-D92A-A5D4-6DE9-20DB355FDB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B4F459-878F-BC9C-7870-6FAEB31F3E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DAFAFE-8986-6537-0D2D-DC0C561BA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C33E2-DD47-A34D-A5A7-30E01476A3D4}" type="datetimeFigureOut">
              <a:rPr lang="en-US" smtClean="0"/>
              <a:t>8/24/23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EDF712-0AE0-5DB4-EAF5-8F8BBAF4C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5B1A18-826A-E379-9235-79112DE4B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2425-3232-6E47-969C-059744282D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004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6778C-F68C-7930-9D4B-9EA1DDE59B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4BAA58-B1D8-722E-CF10-C2C5459D7D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038E60-9714-3D28-3D29-44FDEB36D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C33E2-DD47-A34D-A5A7-30E01476A3D4}" type="datetimeFigureOut">
              <a:rPr lang="en-US" smtClean="0"/>
              <a:t>8/24/23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4B9031-F5E8-7606-6703-6985E4646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5DA648-CA81-6359-0B04-B3EF07FB3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2425-3232-6E47-969C-059744282D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866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0675D74-E0F9-9A92-D8D2-6D9B6F3E20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AB2216-867E-544A-66C6-30C1F245E7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F63206-4EA4-0564-DB3B-1FFBB43F7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C33E2-DD47-A34D-A5A7-30E01476A3D4}" type="datetimeFigureOut">
              <a:rPr lang="en-US" smtClean="0"/>
              <a:t>8/24/23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A1961E-543C-3142-540D-BABDA3391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B15130-81E3-0784-E673-27700B35E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2425-3232-6E47-969C-059744282D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257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951C6-3FAC-CAEC-8AF5-41A131AF4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3BD59-6949-BC85-5EA1-64AB6FEF99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8CF120-BE10-CDF3-1D14-E062B2C4D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C33E2-DD47-A34D-A5A7-30E01476A3D4}" type="datetimeFigureOut">
              <a:rPr lang="en-US" smtClean="0"/>
              <a:t>8/24/23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D67A7D-25AA-ED42-6203-424CC298A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8CD91A-2505-E2D1-5F09-DD7F72F7F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2425-3232-6E47-969C-059744282D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836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7A3DB4-D239-268D-27B7-5845D9891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EF65F1-9ABF-AC9A-A99C-AEC8147EC0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E722BB-7A94-915B-2CE6-26D09D34C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C33E2-DD47-A34D-A5A7-30E01476A3D4}" type="datetimeFigureOut">
              <a:rPr lang="en-US" smtClean="0"/>
              <a:t>8/24/23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C71B50-8EA1-8E0B-0162-733278BEB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B3498A-658F-786A-45EB-A67C6F643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2425-3232-6E47-969C-059744282D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369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B2C0DC-3518-2605-4C40-A1CBED5AD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7E8DBB-8E4B-ECBC-B5EC-7F23EC4F1B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55A6C6-F648-AB15-73DB-6013CEC131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08595E-0AB0-AA0B-63E0-969F8153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C33E2-DD47-A34D-A5A7-30E01476A3D4}" type="datetimeFigureOut">
              <a:rPr lang="en-US" smtClean="0"/>
              <a:t>8/24/23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BE8323-BCC2-41DE-6E14-76567C606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ABCC27-9797-87D3-C276-50F98AFFE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2425-3232-6E47-969C-059744282D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979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4E173-AA2A-5E9C-21FA-3768D13B6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547D94-DC1C-6267-27B3-9F0CFC6378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0587AB-925D-F80B-1676-DAE3A0013E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A35275-C16B-7EE8-4A93-2C7897AC44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1AFE9F-5689-EE67-C6A8-F14821443D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54340F3-15C2-A83C-A2DC-9F002CE38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C33E2-DD47-A34D-A5A7-30E01476A3D4}" type="datetimeFigureOut">
              <a:rPr lang="en-US" smtClean="0"/>
              <a:t>8/24/23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E3F9BF-AAF4-E7A2-1E6A-753992451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08166EB-672F-CB3B-CE77-DD8449CAB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2425-3232-6E47-969C-059744282D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640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8BB7C-151F-9E88-3EAD-1A2349B12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DCA4FF-DCAF-6F76-2581-E10CB5A43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C33E2-DD47-A34D-A5A7-30E01476A3D4}" type="datetimeFigureOut">
              <a:rPr lang="en-US" smtClean="0"/>
              <a:t>8/24/23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C16EEC-2331-5E30-ED8D-75DBFFEB7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1165E2-AE56-1C42-51A8-8858F9DEC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2425-3232-6E47-969C-059744282D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386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BA5451-6F91-2B5A-7064-24D1AB055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C33E2-DD47-A34D-A5A7-30E01476A3D4}" type="datetimeFigureOut">
              <a:rPr lang="en-US" smtClean="0"/>
              <a:t>8/24/23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4A8AB4-752D-20B9-420A-9AA6239FD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8A7B5-726A-4976-8BE6-36A5E5CDB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2425-3232-6E47-969C-059744282D0E}" type="slidenum">
              <a:rPr lang="en-US" smtClean="0"/>
              <a:t>‹#›</a:t>
            </a:fld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AC40289-5D32-7CCE-BC1B-FAB30E7EA3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0" y="854765"/>
            <a:ext cx="3946525" cy="39465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080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2403D-4EB2-33A5-38E5-070827D64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B4ED15-1F0F-C15C-EE4E-DD25DB2090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A84C6E-E0F7-8FA0-B44A-5CA935E310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42F04B-B380-C4D9-D967-FA6EF15C7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C33E2-DD47-A34D-A5A7-30E01476A3D4}" type="datetimeFigureOut">
              <a:rPr lang="en-US" smtClean="0"/>
              <a:t>8/24/23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28D4AE-E729-8D41-AD8F-8929B26D8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A3A0AB-CE09-C5C8-6BD9-F2553A968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2425-3232-6E47-969C-059744282D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191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397EB-9EC3-45AB-B003-29D1544A9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592B1B-815F-3AD8-ED9B-8B5EDA6819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50712B-DAB8-5E06-1F4F-7BF946EEF0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7539BE-1316-0AC7-AD3B-0F07E7725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C33E2-DD47-A34D-A5A7-30E01476A3D4}" type="datetimeFigureOut">
              <a:rPr lang="en-US" smtClean="0"/>
              <a:t>8/24/23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0B32E-189E-7E43-61F8-F139FF2B4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F19297-FDE2-DAE5-E050-1D9515DDC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2425-3232-6E47-969C-059744282D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514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91387E-4B41-2C5B-1D6E-369ADAFEB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EEE0B5-F289-79B4-D0CC-3B82B9DBB2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F44566-09F0-73CE-CF4C-F618A2B2A9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C33E2-DD47-A34D-A5A7-30E01476A3D4}" type="datetimeFigureOut">
              <a:rPr lang="en-US" smtClean="0"/>
              <a:t>8/24/23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F6444D-28E7-84B7-AD5A-B56FB94BA5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9E6598-2AEA-AEA3-BDA9-078C5171CB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32425-3232-6E47-969C-059744282D0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0C340E-0A20-AEE4-7CAC-97842729762A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72580"/>
            <a:ext cx="3406775" cy="12192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800">
                <a:solidFill>
                  <a:srgbClr val="928779"/>
                </a:solidFill>
                <a:latin typeface="Century Gothic" panose="020B0502020202020204" pitchFamily="34" charset="0"/>
              </a:rPr>
              <a:t>                                              © 2023 SIMANTEL :: CONFIDENTIAL YELLOW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608BFFE-827E-EC8B-8C86-40F75A30EAD7}"/>
              </a:ext>
            </a:extLst>
          </p:cNvPr>
          <p:cNvSpPr/>
          <p:nvPr userDrawn="1"/>
        </p:nvSpPr>
        <p:spPr>
          <a:xfrm>
            <a:off x="1260389" y="6672580"/>
            <a:ext cx="2321011" cy="185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365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F962B-EEFD-C65A-9C30-C63DAFD21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rgbClr val="333232"/>
                </a:solidFill>
                <a:latin typeface="Arial"/>
                <a:cs typeface="Arial"/>
              </a:rPr>
              <a:t>How to use these social media templates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CFEDB-1B7C-25CE-B158-5B76F1F6D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>
                <a:solidFill>
                  <a:srgbClr val="333232"/>
                </a:solidFill>
                <a:latin typeface="Arial"/>
                <a:cs typeface="Arial"/>
              </a:rPr>
              <a:t>Drag your images into the template box on each slide.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>
                <a:solidFill>
                  <a:srgbClr val="333232"/>
                </a:solidFill>
                <a:latin typeface="Arial"/>
                <a:cs typeface="Arial"/>
              </a:rPr>
              <a:t>Click anywhere outside your template on the slide. Drag your mouse over your template so that both the image and the frame are selected. </a:t>
            </a:r>
            <a:endParaRPr lang="en-US" sz="2400" dirty="0">
              <a:solidFill>
                <a:srgbClr val="3332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400" dirty="0">
                <a:solidFill>
                  <a:srgbClr val="333232"/>
                </a:solidFill>
                <a:latin typeface="Arial"/>
                <a:cs typeface="Arial"/>
              </a:rPr>
              <a:t>Right click and select “Save as Picture”.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>
                <a:solidFill>
                  <a:srgbClr val="333232"/>
                </a:solidFill>
                <a:latin typeface="Arial"/>
                <a:cs typeface="Arial"/>
              </a:rPr>
              <a:t>Save it to your device. 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>
                <a:solidFill>
                  <a:srgbClr val="333232"/>
                </a:solidFill>
                <a:latin typeface="Arial"/>
                <a:cs typeface="Arial"/>
              </a:rPr>
              <a:t>You’re ready to post! </a:t>
            </a:r>
            <a:endParaRPr lang="en-US" sz="2400" dirty="0">
              <a:solidFill>
                <a:srgbClr val="3332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66480B-63D3-A7AC-A0DE-9E5444AF09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1" y="0"/>
            <a:ext cx="2209800" cy="119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552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C5DF7BA-2284-ED87-89B1-958FDF705EC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22737" y="1064830"/>
            <a:ext cx="3946525" cy="3946525"/>
          </a:xfrm>
        </p:spPr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AC1E57E-EAEC-F764-8E9B-A08A4BD8A5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1660" y="3921608"/>
            <a:ext cx="1495915" cy="8090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A954E7E-69CD-4251-6C75-EA5331CA9E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0932" y="4919370"/>
            <a:ext cx="1282693" cy="12826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F853E1D-C0EE-F4B8-D9FD-C8A26D987647}"/>
              </a:ext>
            </a:extLst>
          </p:cNvPr>
          <p:cNvSpPr txBox="1"/>
          <p:nvPr/>
        </p:nvSpPr>
        <p:spPr>
          <a:xfrm>
            <a:off x="10381809" y="6299888"/>
            <a:ext cx="14609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Example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AF1E9A-4E6D-B7FD-667B-6C9360C64954}"/>
              </a:ext>
            </a:extLst>
          </p:cNvPr>
          <p:cNvSpPr txBox="1"/>
          <p:nvPr/>
        </p:nvSpPr>
        <p:spPr>
          <a:xfrm>
            <a:off x="4013673" y="5092364"/>
            <a:ext cx="14609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Template</a:t>
            </a:r>
          </a:p>
        </p:txBody>
      </p:sp>
    </p:spTree>
    <p:extLst>
      <p:ext uri="{BB962C8B-B14F-4D97-AF65-F5344CB8AC3E}">
        <p14:creationId xmlns:p14="http://schemas.microsoft.com/office/powerpoint/2010/main" val="3453326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458B5FE-55D3-D35D-F0AF-82AD384C6E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78766" y="854766"/>
            <a:ext cx="3946525" cy="3946525"/>
          </a:xfrm>
        </p:spPr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B08853A-1435-D6C8-5392-65B43A50C7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9024" y="5052916"/>
            <a:ext cx="1231041" cy="12283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0DA9C40-9D52-AB67-0212-D24C426D923F}"/>
              </a:ext>
            </a:extLst>
          </p:cNvPr>
          <p:cNvSpPr txBox="1"/>
          <p:nvPr/>
        </p:nvSpPr>
        <p:spPr>
          <a:xfrm>
            <a:off x="10381809" y="6299888"/>
            <a:ext cx="14609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Example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C6BAE0-F6B1-AFDD-C302-B77D640F21BA}"/>
              </a:ext>
            </a:extLst>
          </p:cNvPr>
          <p:cNvSpPr txBox="1"/>
          <p:nvPr/>
        </p:nvSpPr>
        <p:spPr>
          <a:xfrm>
            <a:off x="3578766" y="5014848"/>
            <a:ext cx="14609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Template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D59BE2-6FA9-C368-AE51-7ADD6A5030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6132" y="854766"/>
            <a:ext cx="3949159" cy="3946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639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3F58F3C-89F4-9C5E-D884-05FC4680A15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C46C50-C8A6-75DC-949F-1F4D02853C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9675" y="5118823"/>
            <a:ext cx="1122435" cy="11203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E4A92A-E49F-9EFE-39E0-41E2D7B92447}"/>
              </a:ext>
            </a:extLst>
          </p:cNvPr>
          <p:cNvSpPr txBox="1"/>
          <p:nvPr/>
        </p:nvSpPr>
        <p:spPr>
          <a:xfrm>
            <a:off x="10381809" y="6299888"/>
            <a:ext cx="14609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Example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B9B321-02B4-6EE2-1FCE-86114189200A}"/>
              </a:ext>
            </a:extLst>
          </p:cNvPr>
          <p:cNvSpPr txBox="1"/>
          <p:nvPr/>
        </p:nvSpPr>
        <p:spPr>
          <a:xfrm>
            <a:off x="3578766" y="5014848"/>
            <a:ext cx="14609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Template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7EEB90-17F8-A2A0-8346-822170AF03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8766" y="839173"/>
            <a:ext cx="3339438" cy="396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877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01A3198-4E8D-AF61-8E87-7D8EB7BB681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70287" y="775029"/>
            <a:ext cx="3946525" cy="3946525"/>
          </a:xfrm>
        </p:spPr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9A016D1-FE92-7E65-046F-01EDB20E9D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5651" y="4794651"/>
            <a:ext cx="1460938" cy="14609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9D295AA-253D-5FE2-3BFB-72DA1CD3FDC5}"/>
              </a:ext>
            </a:extLst>
          </p:cNvPr>
          <p:cNvSpPr txBox="1"/>
          <p:nvPr/>
        </p:nvSpPr>
        <p:spPr>
          <a:xfrm>
            <a:off x="10110951" y="6327227"/>
            <a:ext cx="14609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Example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DFF87-F24E-8B7F-6A1F-787AE265785E}"/>
              </a:ext>
            </a:extLst>
          </p:cNvPr>
          <p:cNvSpPr txBox="1"/>
          <p:nvPr/>
        </p:nvSpPr>
        <p:spPr>
          <a:xfrm>
            <a:off x="3494689" y="4955627"/>
            <a:ext cx="14609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Template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669071-9239-3A64-3EE9-994744668F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8871" y="2067586"/>
            <a:ext cx="4109358" cy="1361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554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81CEFCB-7F53-7751-96FB-010E602A3C8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74242" y="854765"/>
            <a:ext cx="3946525" cy="3946525"/>
          </a:xfrm>
        </p:spPr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C23591-E81B-7529-638F-E37D817540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9489" y="4801290"/>
            <a:ext cx="1422400" cy="141933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DE22B85-90F3-7416-4979-C3CD0648FB48}"/>
              </a:ext>
            </a:extLst>
          </p:cNvPr>
          <p:cNvSpPr txBox="1"/>
          <p:nvPr/>
        </p:nvSpPr>
        <p:spPr>
          <a:xfrm>
            <a:off x="10110951" y="6327227"/>
            <a:ext cx="14609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Example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854935-F5A0-545C-7B7C-A98336891F15}"/>
              </a:ext>
            </a:extLst>
          </p:cNvPr>
          <p:cNvSpPr txBox="1"/>
          <p:nvPr/>
        </p:nvSpPr>
        <p:spPr>
          <a:xfrm>
            <a:off x="3494689" y="4955627"/>
            <a:ext cx="14609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Template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E17FA0-5ED7-CA84-1088-1EE1B0ABFE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6442" y="939349"/>
            <a:ext cx="1584325" cy="851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515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76</Words>
  <Application>Microsoft Macintosh PowerPoint</Application>
  <PresentationFormat>Widescreen</PresentationFormat>
  <Paragraphs>18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Century Gothic</vt:lpstr>
      <vt:lpstr>Office Theme</vt:lpstr>
      <vt:lpstr>How to use these social media templates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use these social media templates</dc:title>
  <dc:creator>Madison Lawrence</dc:creator>
  <cp:lastModifiedBy>Sophia Vojta</cp:lastModifiedBy>
  <cp:revision>9</cp:revision>
  <dcterms:created xsi:type="dcterms:W3CDTF">2023-06-14T12:45:33Z</dcterms:created>
  <dcterms:modified xsi:type="dcterms:W3CDTF">2023-08-24T14:54:30Z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9520e233-2058-40bf-b698-1324d94a058d_Enabled">
    <vt:lpwstr>true</vt:lpwstr>
  </property>
  <property fmtid="{D5CDD505-2E9C-101B-9397-08002B2CF9AE}" pid="3" name="MSIP_Label_9520e233-2058-40bf-b698-1324d94a058d_SetDate">
    <vt:lpwstr>2023-06-14T13:00:53Z</vt:lpwstr>
  </property>
  <property fmtid="{D5CDD505-2E9C-101B-9397-08002B2CF9AE}" pid="4" name="MSIP_Label_9520e233-2058-40bf-b698-1324d94a058d_Method">
    <vt:lpwstr>Standard</vt:lpwstr>
  </property>
  <property fmtid="{D5CDD505-2E9C-101B-9397-08002B2CF9AE}" pid="5" name="MSIP_Label_9520e233-2058-40bf-b698-1324d94a058d_Name">
    <vt:lpwstr>Confidential Yellow</vt:lpwstr>
  </property>
  <property fmtid="{D5CDD505-2E9C-101B-9397-08002B2CF9AE}" pid="6" name="MSIP_Label_9520e233-2058-40bf-b698-1324d94a058d_SiteId">
    <vt:lpwstr>2692053d-a2d7-4103-bbf6-9e5dacd6512e</vt:lpwstr>
  </property>
  <property fmtid="{D5CDD505-2E9C-101B-9397-08002B2CF9AE}" pid="7" name="MSIP_Label_9520e233-2058-40bf-b698-1324d94a058d_ActionId">
    <vt:lpwstr>71133e83-07e0-47b0-ac19-771218436e9f</vt:lpwstr>
  </property>
  <property fmtid="{D5CDD505-2E9C-101B-9397-08002B2CF9AE}" pid="8" name="MSIP_Label_9520e233-2058-40bf-b698-1324d94a058d_ContentBits">
    <vt:lpwstr>2</vt:lpwstr>
  </property>
  <property fmtid="{D5CDD505-2E9C-101B-9397-08002B2CF9AE}" pid="9" name="ClassificationContentMarkingFooterLocations">
    <vt:lpwstr>Office Theme:8</vt:lpwstr>
  </property>
  <property fmtid="{D5CDD505-2E9C-101B-9397-08002B2CF9AE}" pid="10" name="ClassificationContentMarkingFooterText">
    <vt:lpwstr>                                              © 2023 SIMANTEL :: CONFIDENTIAL YELLOW</vt:lpwstr>
  </property>
</Properties>
</file>